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98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31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10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48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53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34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0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07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16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318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77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68EE-E8CA-6A49-93A0-B86156C29F67}" type="datetimeFigureOut">
              <a:rPr lang="nl-NL" smtClean="0"/>
              <a:t>19-10-14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5240D-4ED6-E947-B4D7-81881D406B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3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2 Het geheim van uw diervoeder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Kwaliteitscontrole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Productieproces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Ingrediënten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28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pic>
        <p:nvPicPr>
          <p:cNvPr id="4" name="Tijdelijke aanduiding voor inhoud 3" descr="Schermafbeelding 2014-10-19 om 21.06.0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66" t="8852" r="-39366"/>
          <a:stretch/>
        </p:blipFill>
        <p:spPr>
          <a:xfrm>
            <a:off x="0" y="1417638"/>
            <a:ext cx="9393095" cy="4708525"/>
          </a:xfrm>
        </p:spPr>
      </p:pic>
    </p:spTree>
    <p:extLst>
      <p:ext uri="{BB962C8B-B14F-4D97-AF65-F5344CB8AC3E}">
        <p14:creationId xmlns:p14="http://schemas.microsoft.com/office/powerpoint/2010/main" val="408808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Vezels </a:t>
            </a:r>
            <a:endParaRPr lang="nl-NL" dirty="0"/>
          </a:p>
        </p:txBody>
      </p:sp>
      <p:pic>
        <p:nvPicPr>
          <p:cNvPr id="4" name="Tijdelijke aanduiding voor inhoud 3" descr="Schermafbeelding 2014-10-19 om 21.12.4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r="-91"/>
          <a:stretch/>
        </p:blipFill>
        <p:spPr>
          <a:xfrm>
            <a:off x="210154" y="1271290"/>
            <a:ext cx="5893460" cy="4525963"/>
          </a:xfrm>
        </p:spPr>
      </p:pic>
      <p:sp>
        <p:nvSpPr>
          <p:cNvPr id="5" name="Tekstvak 4"/>
          <p:cNvSpPr txBox="1"/>
          <p:nvPr/>
        </p:nvSpPr>
        <p:spPr>
          <a:xfrm>
            <a:off x="6423414" y="849685"/>
            <a:ext cx="226338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Bietenpulp en sojaschroot zijn snel </a:t>
            </a:r>
            <a:r>
              <a:rPr lang="nl-NL" dirty="0" err="1" smtClean="0"/>
              <a:t>fermenteerbaar</a:t>
            </a:r>
            <a:r>
              <a:rPr lang="nl-NL" dirty="0" smtClean="0"/>
              <a:t> en nuttig voor het gezond houden van het maag-darmkanaal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  <a:p>
            <a:pPr marL="285750" indent="-285750">
              <a:buFont typeface="Arial"/>
              <a:buChar char="•"/>
            </a:pPr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Pindaschroot en cellulose zijn langzaam </a:t>
            </a:r>
            <a:r>
              <a:rPr lang="nl-NL" dirty="0" err="1" smtClean="0"/>
              <a:t>fermenteerbaar</a:t>
            </a:r>
            <a:r>
              <a:rPr lang="nl-NL" dirty="0"/>
              <a:t> </a:t>
            </a:r>
            <a:r>
              <a:rPr lang="nl-NL" dirty="0" smtClean="0"/>
              <a:t>en nuttig voor het verdunnen van calorie</a:t>
            </a:r>
            <a:r>
              <a:rPr lang="nl-NL" dirty="0" smtClean="0"/>
              <a:t>ë</a:t>
            </a:r>
            <a:r>
              <a:rPr lang="nl-NL" dirty="0" smtClean="0"/>
              <a:t>n</a:t>
            </a:r>
          </a:p>
          <a:p>
            <a:pPr marL="285750" indent="-285750">
              <a:buFont typeface="Arial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57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pic>
        <p:nvPicPr>
          <p:cNvPr id="4" name="Afbeelding 3" descr="Schermafbeelding 2014-10-19 om 21.2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5" y="1706452"/>
            <a:ext cx="3949700" cy="2489200"/>
          </a:xfrm>
          <a:prstGeom prst="rect">
            <a:avLst/>
          </a:prstGeom>
        </p:spPr>
      </p:pic>
      <p:pic>
        <p:nvPicPr>
          <p:cNvPr id="5" name="Afbeelding 4" descr="Schermafbeelding 2014-10-19 om 21.20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81" y="2286000"/>
            <a:ext cx="3937000" cy="4572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7200" y="4531648"/>
            <a:ext cx="37736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Vleesmeel is gedroogd “vers vlees” dat gemalen is</a:t>
            </a:r>
          </a:p>
          <a:p>
            <a:endParaRPr lang="nl-NL" dirty="0" smtClean="0"/>
          </a:p>
          <a:p>
            <a:r>
              <a:rPr lang="nl-NL" dirty="0" smtClean="0"/>
              <a:t>Spiervlees maar ook </a:t>
            </a:r>
          </a:p>
          <a:p>
            <a:endParaRPr lang="nl-NL" dirty="0" smtClean="0"/>
          </a:p>
          <a:p>
            <a:r>
              <a:rPr lang="nl-NL" dirty="0" smtClean="0"/>
              <a:t>Slachtbijproducten:</a:t>
            </a:r>
          </a:p>
          <a:p>
            <a:r>
              <a:rPr lang="nl-NL" dirty="0" smtClean="0"/>
              <a:t>Lever (smaak!), pens, milt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939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 </a:t>
            </a:r>
            <a:endParaRPr lang="nl-NL" dirty="0"/>
          </a:p>
        </p:txBody>
      </p:sp>
      <p:pic>
        <p:nvPicPr>
          <p:cNvPr id="4" name="Tijdelijke aanduiding voor inhoud 3" descr="Schermafbeelding 2014-10-19 om 21.27.0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0" r="-20164"/>
          <a:stretch/>
        </p:blipFill>
        <p:spPr>
          <a:xfrm>
            <a:off x="457200" y="1600200"/>
            <a:ext cx="3480910" cy="4802846"/>
          </a:xfrm>
        </p:spPr>
      </p:pic>
      <p:sp>
        <p:nvSpPr>
          <p:cNvPr id="5" name="Tekstvak 4"/>
          <p:cNvSpPr txBox="1"/>
          <p:nvPr/>
        </p:nvSpPr>
        <p:spPr>
          <a:xfrm>
            <a:off x="4888374" y="4257556"/>
            <a:ext cx="3798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Vetten zijn vatbaar voor oxidatie (ranzig worden)</a:t>
            </a:r>
          </a:p>
          <a:p>
            <a:endParaRPr lang="nl-NL" dirty="0"/>
          </a:p>
          <a:p>
            <a:r>
              <a:rPr lang="nl-NL" dirty="0" smtClean="0"/>
              <a:t>Dus goede kwaliteit gebruiken</a:t>
            </a:r>
          </a:p>
          <a:p>
            <a:endParaRPr lang="nl-NL" dirty="0" smtClean="0"/>
          </a:p>
          <a:p>
            <a:r>
              <a:rPr lang="nl-NL" dirty="0" smtClean="0"/>
              <a:t>Maar ook </a:t>
            </a:r>
            <a:r>
              <a:rPr lang="nl-NL" dirty="0" err="1" smtClean="0"/>
              <a:t>voedings</a:t>
            </a:r>
            <a:r>
              <a:rPr lang="nl-NL" dirty="0" smtClean="0"/>
              <a:t> </a:t>
            </a:r>
            <a:r>
              <a:rPr lang="nl-NL" dirty="0" err="1" smtClean="0"/>
              <a:t>antioxidatia</a:t>
            </a:r>
            <a:r>
              <a:rPr lang="nl-NL" dirty="0" smtClean="0"/>
              <a:t>: zoals citroenzuur</a:t>
            </a:r>
            <a:endParaRPr lang="nl-NL" dirty="0"/>
          </a:p>
        </p:txBody>
      </p:sp>
      <p:pic>
        <p:nvPicPr>
          <p:cNvPr id="6" name="Afbeelding 5" descr="Schermafbeelding 2014-10-19 om 21.34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85" y="1665037"/>
            <a:ext cx="5677308" cy="17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Additieven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Vitaminen, mineralen</a:t>
            </a:r>
          </a:p>
          <a:p>
            <a:r>
              <a:rPr lang="nl-NL" dirty="0" smtClean="0"/>
              <a:t>Kleurstoffen</a:t>
            </a:r>
          </a:p>
          <a:p>
            <a:r>
              <a:rPr lang="nl-NL" dirty="0" smtClean="0"/>
              <a:t>Smaakversterkers:</a:t>
            </a:r>
          </a:p>
          <a:p>
            <a:pPr lvl="1"/>
            <a:r>
              <a:rPr lang="nl-NL" dirty="0" smtClean="0"/>
              <a:t>Hond: vetten, suikers, vlees ingrediënten en </a:t>
            </a:r>
            <a:r>
              <a:rPr lang="nl-NL" dirty="0" err="1" smtClean="0"/>
              <a:t>digest</a:t>
            </a:r>
            <a:endParaRPr lang="nl-NL" dirty="0" smtClean="0"/>
          </a:p>
          <a:p>
            <a:pPr lvl="1"/>
            <a:r>
              <a:rPr lang="nl-NL" dirty="0" smtClean="0"/>
              <a:t>Kat: vlees ingrediënten,  anorganische zuren</a:t>
            </a:r>
          </a:p>
          <a:p>
            <a:r>
              <a:rPr lang="nl-NL" dirty="0" smtClean="0"/>
              <a:t>Emulgerende stoffen, stabilisatoren en dikmakers: gom en glycerine, </a:t>
            </a:r>
            <a:r>
              <a:rPr lang="nl-NL" dirty="0" err="1" smtClean="0"/>
              <a:t>agar</a:t>
            </a:r>
            <a:r>
              <a:rPr lang="nl-NL" dirty="0" smtClean="0"/>
              <a:t> </a:t>
            </a:r>
            <a:r>
              <a:rPr lang="nl-NL" dirty="0" err="1" smtClean="0"/>
              <a:t>enz</a:t>
            </a:r>
            <a:endParaRPr lang="nl-NL" dirty="0" smtClean="0"/>
          </a:p>
        </p:txBody>
      </p:sp>
      <p:pic>
        <p:nvPicPr>
          <p:cNvPr id="4" name="Afbeelding 3" descr="Schermafbeelding 2014-10-19 om 21.44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31" y="1233412"/>
            <a:ext cx="3556469" cy="22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pic>
        <p:nvPicPr>
          <p:cNvPr id="4" name="Tijdelijke aanduiding voor inhoud 3" descr="Schermafbeelding 2014-10-19 om 21.50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90" r="-18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1141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Kwaliteitscontrole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Interne controles van procedures en systemen</a:t>
            </a:r>
          </a:p>
          <a:p>
            <a:r>
              <a:rPr lang="nl-NL" dirty="0" smtClean="0"/>
              <a:t>Controles door een derde partij</a:t>
            </a:r>
          </a:p>
          <a:p>
            <a:endParaRPr lang="nl-NL" dirty="0"/>
          </a:p>
          <a:p>
            <a:r>
              <a:rPr lang="nl-NL" dirty="0" smtClean="0"/>
              <a:t>Variatie van ingrediënten</a:t>
            </a:r>
          </a:p>
          <a:p>
            <a:r>
              <a:rPr lang="nl-NL" dirty="0" smtClean="0"/>
              <a:t>Soms vele formules (recepten/variaties )</a:t>
            </a:r>
          </a:p>
          <a:p>
            <a:r>
              <a:rPr lang="nl-NL" dirty="0" smtClean="0"/>
              <a:t>Hills (maar ook </a:t>
            </a:r>
            <a:r>
              <a:rPr lang="nl-NL" dirty="0" err="1" smtClean="0"/>
              <a:t>Specific</a:t>
            </a:r>
            <a:r>
              <a:rPr lang="nl-NL" dirty="0" smtClean="0"/>
              <a:t>) heeft vaste formule</a:t>
            </a:r>
          </a:p>
          <a:p>
            <a:endParaRPr lang="nl-NL" dirty="0"/>
          </a:p>
          <a:p>
            <a:r>
              <a:rPr lang="nl-NL" dirty="0" smtClean="0"/>
              <a:t>Research &amp; Development</a:t>
            </a:r>
          </a:p>
          <a:p>
            <a:r>
              <a:rPr lang="nl-NL" dirty="0" smtClean="0"/>
              <a:t>Product controle grondstoffen/eindproduct vaak </a:t>
            </a:r>
            <a:r>
              <a:rPr lang="nl-NL" dirty="0" err="1" smtClean="0"/>
              <a:t>tov</a:t>
            </a:r>
            <a:r>
              <a:rPr lang="nl-NL" dirty="0" smtClean="0"/>
              <a:t> minimaal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52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Aspecten van </a:t>
            </a:r>
            <a:br>
              <a:rPr lang="nl-NL" dirty="0" smtClean="0"/>
            </a:br>
            <a:r>
              <a:rPr lang="nl-NL" dirty="0" err="1" smtClean="0"/>
              <a:t>kwaliteits</a:t>
            </a:r>
            <a:r>
              <a:rPr lang="nl-NL" dirty="0" smtClean="0"/>
              <a:t>  productie  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Controle aangevoerde ruwe ingrediënten</a:t>
            </a:r>
          </a:p>
          <a:p>
            <a:r>
              <a:rPr lang="nl-NL" dirty="0" smtClean="0"/>
              <a:t>Goede verwerking ingrediënten inclusief zo kort mogelijke tijdelijke opslag</a:t>
            </a:r>
          </a:p>
          <a:p>
            <a:r>
              <a:rPr lang="nl-NL" dirty="0" smtClean="0"/>
              <a:t>Vaak monstername en goede documentatie</a:t>
            </a:r>
          </a:p>
          <a:p>
            <a:r>
              <a:rPr lang="nl-NL" dirty="0" smtClean="0"/>
              <a:t>Tracking &amp; </a:t>
            </a:r>
            <a:r>
              <a:rPr lang="nl-NL" dirty="0" err="1" smtClean="0"/>
              <a:t>Tracing</a:t>
            </a:r>
            <a:endParaRPr lang="nl-NL" dirty="0" smtClean="0"/>
          </a:p>
          <a:p>
            <a:r>
              <a:rPr lang="nl-NL" dirty="0" smtClean="0"/>
              <a:t>Alle leveranciers doen mee aan </a:t>
            </a:r>
            <a:r>
              <a:rPr lang="nl-NL" dirty="0" err="1" smtClean="0"/>
              <a:t>kwaliteits</a:t>
            </a:r>
            <a:r>
              <a:rPr lang="nl-NL" dirty="0" smtClean="0"/>
              <a:t> borging</a:t>
            </a:r>
          </a:p>
          <a:p>
            <a:r>
              <a:rPr lang="nl-NL" dirty="0" smtClean="0"/>
              <a:t>Alle vlees ingrediënten zijn ook geschikt verklaard voor humane consumptie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33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Houdbaarheid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Product moet nutritioneel, microbieel, fysisch en zintuigelijk nog in orde zijn</a:t>
            </a:r>
          </a:p>
          <a:p>
            <a:r>
              <a:rPr lang="nl-NL" dirty="0" smtClean="0"/>
              <a:t>Droge producten: vooral oxidatie gevaar</a:t>
            </a:r>
          </a:p>
          <a:p>
            <a:r>
              <a:rPr lang="nl-NL" dirty="0" smtClean="0"/>
              <a:t>Voorkom oxidatie door vers product, goed productieproces, juiste verpakking</a:t>
            </a:r>
          </a:p>
          <a:p>
            <a:r>
              <a:rPr lang="nl-NL" dirty="0" smtClean="0"/>
              <a:t>Droog voer: 12-18 maand</a:t>
            </a:r>
          </a:p>
          <a:p>
            <a:r>
              <a:rPr lang="nl-NL" dirty="0" smtClean="0"/>
              <a:t>Blikvoer: 24 maand</a:t>
            </a:r>
            <a:endParaRPr lang="nl-NL" dirty="0"/>
          </a:p>
        </p:txBody>
      </p:sp>
      <p:pic>
        <p:nvPicPr>
          <p:cNvPr id="4" name="Afbeelding 3" descr="Schermafbeelding 2014-10-19 om 20.4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35" y="4249907"/>
            <a:ext cx="3154579" cy="253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3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Productieproces droogvoer</a:t>
            </a:r>
            <a:endParaRPr lang="nl-NL" dirty="0"/>
          </a:p>
        </p:txBody>
      </p:sp>
      <p:pic>
        <p:nvPicPr>
          <p:cNvPr id="4" name="Tijdelijke aanduiding voor inhoud 3" descr="Schermafbeelding 2014-10-19 om 20.51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07" r="-13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096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0.55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5" y="377593"/>
            <a:ext cx="5616842" cy="59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5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10-19 om 20.5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290" y="270679"/>
            <a:ext cx="5617879" cy="61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6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25451" y="142203"/>
            <a:ext cx="8229600" cy="1143000"/>
          </a:xfrm>
        </p:spPr>
        <p:txBody>
          <a:bodyPr/>
          <a:lstStyle/>
          <a:p>
            <a:r>
              <a:rPr lang="nl-NL" dirty="0" smtClean="0"/>
              <a:t>Nat voer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2560027" cy="4525963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Vlees</a:t>
            </a:r>
          </a:p>
          <a:p>
            <a:r>
              <a:rPr lang="nl-NL" dirty="0" smtClean="0"/>
              <a:t>Droog </a:t>
            </a:r>
            <a:r>
              <a:rPr lang="nl-NL" dirty="0" err="1" smtClean="0"/>
              <a:t>bijmengsel</a:t>
            </a:r>
            <a:endParaRPr lang="nl-NL" dirty="0" smtClean="0"/>
          </a:p>
          <a:p>
            <a:r>
              <a:rPr lang="nl-NL" dirty="0" smtClean="0"/>
              <a:t>Water en stoom</a:t>
            </a:r>
          </a:p>
          <a:p>
            <a:r>
              <a:rPr lang="nl-NL" dirty="0" smtClean="0"/>
              <a:t>In blikken gegoten</a:t>
            </a:r>
          </a:p>
          <a:p>
            <a:r>
              <a:rPr lang="nl-NL" dirty="0" smtClean="0"/>
              <a:t>Stoom bij afsluiten</a:t>
            </a:r>
          </a:p>
          <a:p>
            <a:r>
              <a:rPr lang="nl-NL" dirty="0" smtClean="0"/>
              <a:t>In de blikken toren</a:t>
            </a:r>
          </a:p>
        </p:txBody>
      </p:sp>
      <p:pic>
        <p:nvPicPr>
          <p:cNvPr id="4" name="Afbeelding 3" descr="Schermafbeelding 2014-10-19 om 21.02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97" y="1226742"/>
            <a:ext cx="3661165" cy="55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3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Diervoederingredi</a:t>
            </a:r>
            <a:r>
              <a:rPr lang="nl-NL" dirty="0" smtClean="0"/>
              <a:t>ë</a:t>
            </a:r>
            <a:r>
              <a:rPr lang="nl-NL" dirty="0" smtClean="0"/>
              <a:t>nten </a:t>
            </a:r>
            <a:endParaRPr lang="nl-NL" dirty="0"/>
          </a:p>
        </p:txBody>
      </p:sp>
      <p:pic>
        <p:nvPicPr>
          <p:cNvPr id="4" name="Tijdelijke aanduiding voor inhoud 3" descr="Schermafbeelding 2014-10-19 om 21.07.0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57" b="-5450"/>
          <a:stretch/>
        </p:blipFill>
        <p:spPr>
          <a:xfrm>
            <a:off x="114947" y="1417638"/>
            <a:ext cx="8229600" cy="2522069"/>
          </a:xfrm>
        </p:spPr>
      </p:pic>
      <p:pic>
        <p:nvPicPr>
          <p:cNvPr id="5" name="Afbeelding 4" descr="Schermafbeelding 2014-10-19 om 21.06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769" y="4095329"/>
            <a:ext cx="3968625" cy="26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0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271</Words>
  <Application>Microsoft Macintosh PowerPoint</Application>
  <PresentationFormat>Diavoorstelling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2 Het geheim van uw diervoeder</vt:lpstr>
      <vt:lpstr>Kwaliteitscontrole</vt:lpstr>
      <vt:lpstr>Aspecten van  kwaliteits  productie  programma</vt:lpstr>
      <vt:lpstr>Houdbaarheid</vt:lpstr>
      <vt:lpstr>Productieproces droogvoer</vt:lpstr>
      <vt:lpstr>PowerPoint-presentatie</vt:lpstr>
      <vt:lpstr>PowerPoint-presentatie</vt:lpstr>
      <vt:lpstr>Nat voer</vt:lpstr>
      <vt:lpstr>Diervoederingrediënten </vt:lpstr>
      <vt:lpstr>koolhydraten</vt:lpstr>
      <vt:lpstr>Vezels </vt:lpstr>
      <vt:lpstr>Eiwitten</vt:lpstr>
      <vt:lpstr>Vet </vt:lpstr>
      <vt:lpstr>Additieven </vt:lpstr>
      <vt:lpstr>Vragen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Het geheim van uw diervoeder</dc:title>
  <dc:creator>Huub Hessel</dc:creator>
  <cp:lastModifiedBy>Huub Hessel</cp:lastModifiedBy>
  <cp:revision>10</cp:revision>
  <dcterms:created xsi:type="dcterms:W3CDTF">2014-10-19T15:17:44Z</dcterms:created>
  <dcterms:modified xsi:type="dcterms:W3CDTF">2014-10-19T19:51:17Z</dcterms:modified>
</cp:coreProperties>
</file>